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4A8C1-3923-FD5E-8361-72102831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274D37-BA16-EAF6-4313-330F0F25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A52F-8186-4A4A-B98B-919B36E48CE2}" type="datetimeFigureOut">
              <a:rPr lang="nl-NL" smtClean="0"/>
              <a:t>16-2-2026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0918B90-805A-6D01-1AE2-9A254CEA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B50476-B231-BAB3-D8BE-1AB9D3D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F556-7708-44C4-8B15-60128BAE4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96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4B5AE1-A8CD-605A-3752-4CE0BC6A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BD6184-E62E-D6A6-8BEF-DA8565826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9D3049-5AD5-675F-E05F-5D9CF510A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A52F-8186-4A4A-B98B-919B36E48CE2}" type="datetimeFigureOut">
              <a:rPr lang="nl-NL" smtClean="0"/>
              <a:t>16-2-2026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CA7FCC-A287-CAD0-6062-452754CA5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737765-7E8E-7DD6-E695-31DC31643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F556-7708-44C4-8B15-60128BAE4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73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1A42F7-608D-E7D3-66E9-B90CEED8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70582F-2557-3531-262A-0DCBDA2EAC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7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DE8E1B1-472D-4041-C2B9-36CF1187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7F915A-7534-1D67-8EEC-94140BEE76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48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51695E9-A662-2CBD-B07D-F2F83C37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36D497-7BB3-3A97-1696-6BE2D69B0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3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A7D0A2E-08C0-ADCC-0804-4B9D7EC9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0EB1C6-354D-EE34-1ED9-AEA52CA2E1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7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9EB6D15-41AF-40EA-5AB9-54EB231B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2443F9-DE73-DDAB-8CC2-11B28C2403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6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A3698C3-8945-6667-89B2-3AE4E4A0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0E1E07-ABE9-8DD7-23B5-D6ECFFF29C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4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626E381-4FCF-06F7-2D76-E849A4E6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DB79FA7-40AD-45E0-1B2D-0C0BB2AC80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6C2FC89-4FF6-6DCE-73E3-96366E96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99EE29-2A05-8B27-307B-A8E9EDE8DD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4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099550-84F2-D01F-0395-868A8E44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35288C-6F7B-C59B-16FD-F074AE1D38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0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7D2259-FB44-BD8A-C2FE-97202BEF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9B5604-488C-0BF3-892F-6E5B4D9B39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7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5B2755F-9DBE-B65B-7B02-D9A554A3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47A2EC-CA62-0A4F-3D8F-9B979BF60D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6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B09296-E28B-FEDC-3A2D-87A434F9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279D42-2824-1032-3D67-778E4113CA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C3D9C54-5CA6-A17D-D954-B5CCDAC9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56D613-9710-19FB-E25B-401B50D657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087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2026-02-16T12:21:35Z</dcterms:created>
  <dcterms:modified xsi:type="dcterms:W3CDTF">2026-02-16T12:21:35Z</dcterms:modified>
</cp:coreProperties>
</file>